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"/>
  </p:notesMasterIdLst>
  <p:sldIdLst>
    <p:sldId id="256" r:id="rId2"/>
  </p:sldIdLst>
  <p:sldSz cx="6858000" cy="190801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229AF9-B128-8D4E-88E9-7F629B85B411}" v="55" dt="2025-11-27T16:16:30.8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77"/>
    <p:restoredTop sz="94618"/>
  </p:normalViewPr>
  <p:slideViewPr>
    <p:cSldViewPr snapToGrid="0">
      <p:cViewPr varScale="1">
        <p:scale>
          <a:sx n="62" d="100"/>
          <a:sy n="62" d="100"/>
        </p:scale>
        <p:origin x="568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lin Crump" userId="e8c21194-441d-4800-a173-c5c08369f72a" providerId="ADAL" clId="{BF74C1C8-C5F7-54B6-99A4-E52D6EDB0765}"/>
    <pc:docChg chg="undo custSel modSld modMainMaster modNotesMaster">
      <pc:chgData name="Colin Crump" userId="e8c21194-441d-4800-a173-c5c08369f72a" providerId="ADAL" clId="{BF74C1C8-C5F7-54B6-99A4-E52D6EDB0765}" dt="2025-11-27T16:16:30.889" v="237"/>
      <pc:docMkLst>
        <pc:docMk/>
      </pc:docMkLst>
      <pc:sldChg chg="addSp delSp modSp mod modNotes">
        <pc:chgData name="Colin Crump" userId="e8c21194-441d-4800-a173-c5c08369f72a" providerId="ADAL" clId="{BF74C1C8-C5F7-54B6-99A4-E52D6EDB0765}" dt="2025-11-27T16:16:30.889" v="237"/>
        <pc:sldMkLst>
          <pc:docMk/>
          <pc:sldMk cId="940277337" sldId="256"/>
        </pc:sldMkLst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11" creationId="{8E23FE6B-B469-BD2E-17A3-D64253458FC0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14" creationId="{52D432D5-1782-E117-0A13-1050D3E01CBE}"/>
          </ac:spMkLst>
        </pc:spChg>
        <pc:spChg chg="add mod">
          <ac:chgData name="Colin Crump" userId="e8c21194-441d-4800-a173-c5c08369f72a" providerId="ADAL" clId="{BF74C1C8-C5F7-54B6-99A4-E52D6EDB0765}" dt="2025-11-27T15:50:28.621" v="84" actId="552"/>
          <ac:spMkLst>
            <pc:docMk/>
            <pc:sldMk cId="940277337" sldId="256"/>
            <ac:spMk id="16" creationId="{E2AD24E6-6EA2-A78A-FEB6-AC567B87A8C8}"/>
          </ac:spMkLst>
        </pc:spChg>
        <pc:spChg chg="add 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18" creationId="{582A45C9-663E-EA60-4322-0B8E81C6355B}"/>
          </ac:spMkLst>
        </pc:spChg>
        <pc:spChg chg="add 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19" creationId="{C068F082-4883-DBB5-05C2-0FD7720FFCEB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23" creationId="{FC507E19-2289-A79B-917E-36E42545EBF0}"/>
          </ac:spMkLst>
        </pc:spChg>
        <pc:spChg chg="add mod">
          <ac:chgData name="Colin Crump" userId="e8c21194-441d-4800-a173-c5c08369f72a" providerId="ADAL" clId="{BF74C1C8-C5F7-54B6-99A4-E52D6EDB0765}" dt="2025-11-27T16:12:44.631" v="223"/>
          <ac:spMkLst>
            <pc:docMk/>
            <pc:sldMk cId="940277337" sldId="256"/>
            <ac:spMk id="27" creationId="{044E6FF8-27F8-BCA5-5152-4187CE738918}"/>
          </ac:spMkLst>
        </pc:spChg>
        <pc:spChg chg="add mod">
          <ac:chgData name="Colin Crump" userId="e8c21194-441d-4800-a173-c5c08369f72a" providerId="ADAL" clId="{BF74C1C8-C5F7-54B6-99A4-E52D6EDB0765}" dt="2025-11-27T15:52:29.145" v="85"/>
          <ac:spMkLst>
            <pc:docMk/>
            <pc:sldMk cId="940277337" sldId="256"/>
            <ac:spMk id="28" creationId="{A5013979-A1FC-D465-9C51-2745BFC12EC1}"/>
          </ac:spMkLst>
        </pc:spChg>
        <pc:spChg chg="add 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30" creationId="{1994E1D4-39DA-94C5-5D6F-F99C918D1F6B}"/>
          </ac:spMkLst>
        </pc:spChg>
        <pc:spChg chg="mod">
          <ac:chgData name="Colin Crump" userId="e8c21194-441d-4800-a173-c5c08369f72a" providerId="ADAL" clId="{BF74C1C8-C5F7-54B6-99A4-E52D6EDB0765}" dt="2025-11-27T16:12:44.631" v="223"/>
          <ac:spMkLst>
            <pc:docMk/>
            <pc:sldMk cId="940277337" sldId="256"/>
            <ac:spMk id="32" creationId="{9EA8EC09-DEB6-7120-1441-849DDAAC02EA}"/>
          </ac:spMkLst>
        </pc:spChg>
        <pc:spChg chg="add 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34" creationId="{5C725651-9E42-EC7F-FA64-77ACB3217CDE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35" creationId="{154995F1-2912-BCEF-A406-B05CF91D958E}"/>
          </ac:spMkLst>
        </pc:spChg>
        <pc:spChg chg="mod">
          <ac:chgData name="Colin Crump" userId="e8c21194-441d-4800-a173-c5c08369f72a" providerId="ADAL" clId="{BF74C1C8-C5F7-54B6-99A4-E52D6EDB0765}" dt="2025-11-27T16:12:44.631" v="223"/>
          <ac:spMkLst>
            <pc:docMk/>
            <pc:sldMk cId="940277337" sldId="256"/>
            <ac:spMk id="37" creationId="{D0C430E6-E314-28F6-C490-082AD1A3983F}"/>
          </ac:spMkLst>
        </pc:spChg>
        <pc:spChg chg="mod">
          <ac:chgData name="Colin Crump" userId="e8c21194-441d-4800-a173-c5c08369f72a" providerId="ADAL" clId="{BF74C1C8-C5F7-54B6-99A4-E52D6EDB0765}" dt="2025-11-27T16:14:09.999" v="234" actId="552"/>
          <ac:spMkLst>
            <pc:docMk/>
            <pc:sldMk cId="940277337" sldId="256"/>
            <ac:spMk id="38" creationId="{093AAE12-5AD1-620C-B917-F6923EA28E66}"/>
          </ac:spMkLst>
        </pc:spChg>
        <pc:spChg chg="mod">
          <ac:chgData name="Colin Crump" userId="e8c21194-441d-4800-a173-c5c08369f72a" providerId="ADAL" clId="{BF74C1C8-C5F7-54B6-99A4-E52D6EDB0765}" dt="2025-11-27T16:12:44.631" v="223"/>
          <ac:spMkLst>
            <pc:docMk/>
            <pc:sldMk cId="940277337" sldId="256"/>
            <ac:spMk id="39" creationId="{164A077F-B259-695A-BFB2-EFA0240BEAF4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41" creationId="{F5D117F7-2E36-2223-E892-A8EF9E5D88A7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k cId="940277337" sldId="256"/>
            <ac:spMk id="42" creationId="{21053E7E-2252-9368-70AA-60E687335E5C}"/>
          </ac:spMkLst>
        </pc:spChg>
        <pc:spChg chg="del mod">
          <ac:chgData name="Colin Crump" userId="e8c21194-441d-4800-a173-c5c08369f72a" providerId="ADAL" clId="{BF74C1C8-C5F7-54B6-99A4-E52D6EDB0765}" dt="2025-11-27T16:14:12.827" v="235" actId="478"/>
          <ac:spMkLst>
            <pc:docMk/>
            <pc:sldMk cId="940277337" sldId="256"/>
            <ac:spMk id="45" creationId="{C399B6E3-DB20-3759-648A-98177C049C2C}"/>
          </ac:spMkLst>
        </pc:spChg>
        <pc:spChg chg="del">
          <ac:chgData name="Colin Crump" userId="e8c21194-441d-4800-a173-c5c08369f72a" providerId="ADAL" clId="{BF74C1C8-C5F7-54B6-99A4-E52D6EDB0765}" dt="2025-11-27T14:48:36.562" v="0" actId="478"/>
          <ac:spMkLst>
            <pc:docMk/>
            <pc:sldMk cId="940277337" sldId="256"/>
            <ac:spMk id="46" creationId="{467EB0FE-7A2C-C368-A41C-089D49D551DC}"/>
          </ac:spMkLst>
        </pc:spChg>
        <pc:picChg chg="add">
          <ac:chgData name="Colin Crump" userId="e8c21194-441d-4800-a173-c5c08369f72a" providerId="ADAL" clId="{BF74C1C8-C5F7-54B6-99A4-E52D6EDB0765}" dt="2025-11-27T14:48:38.829" v="1"/>
          <ac:picMkLst>
            <pc:docMk/>
            <pc:sldMk cId="940277337" sldId="256"/>
            <ac:picMk id="2" creationId="{94B17095-BE01-7325-EB96-D655393DDB12}"/>
          </ac:picMkLst>
        </pc:picChg>
        <pc:picChg chg="add del mod">
          <ac:chgData name="Colin Crump" userId="e8c21194-441d-4800-a173-c5c08369f72a" providerId="ADAL" clId="{BF74C1C8-C5F7-54B6-99A4-E52D6EDB0765}" dt="2025-11-27T14:50:48.997" v="6" actId="478"/>
          <ac:picMkLst>
            <pc:docMk/>
            <pc:sldMk cId="940277337" sldId="256"/>
            <ac:picMk id="3" creationId="{DC1A76F3-5870-323E-213F-FE9BC6FA5CC7}"/>
          </ac:picMkLst>
        </pc:picChg>
        <pc:picChg chg="add mod">
          <ac:chgData name="Colin Crump" userId="e8c21194-441d-4800-a173-c5c08369f72a" providerId="ADAL" clId="{BF74C1C8-C5F7-54B6-99A4-E52D6EDB0765}" dt="2025-11-27T15:50:08.708" v="78" actId="1076"/>
          <ac:picMkLst>
            <pc:docMk/>
            <pc:sldMk cId="940277337" sldId="256"/>
            <ac:picMk id="4" creationId="{A99E70E4-EC9B-7ECB-952F-D71F6E2C4594}"/>
          </ac:picMkLst>
        </pc:picChg>
        <pc:picChg chg="mod">
          <ac:chgData name="Colin Crump" userId="e8c21194-441d-4800-a173-c5c08369f72a" providerId="ADAL" clId="{BF74C1C8-C5F7-54B6-99A4-E52D6EDB0765}" dt="2025-11-27T15:54:56.690" v="107" actId="1076"/>
          <ac:picMkLst>
            <pc:docMk/>
            <pc:sldMk cId="940277337" sldId="256"/>
            <ac:picMk id="8" creationId="{5F45D0C9-817A-DD83-7885-D32DDBDF66BA}"/>
          </ac:picMkLst>
        </pc:picChg>
        <pc:picChg chg="add del mod">
          <ac:chgData name="Colin Crump" userId="e8c21194-441d-4800-a173-c5c08369f72a" providerId="ADAL" clId="{BF74C1C8-C5F7-54B6-99A4-E52D6EDB0765}" dt="2025-11-27T15:49:04.920" v="65" actId="478"/>
          <ac:picMkLst>
            <pc:docMk/>
            <pc:sldMk cId="940277337" sldId="256"/>
            <ac:picMk id="25" creationId="{F71276D5-978B-2E8E-B4A3-69EDD177EF62}"/>
          </ac:picMkLst>
        </pc:picChg>
        <pc:picChg chg="add mod">
          <ac:chgData name="Colin Crump" userId="e8c21194-441d-4800-a173-c5c08369f72a" providerId="ADAL" clId="{BF74C1C8-C5F7-54B6-99A4-E52D6EDB0765}" dt="2025-11-27T15:49:20.901" v="68" actId="1076"/>
          <ac:picMkLst>
            <pc:docMk/>
            <pc:sldMk cId="940277337" sldId="256"/>
            <ac:picMk id="26" creationId="{265539F9-60DA-F92B-C45A-C30503D5A38A}"/>
          </ac:picMkLst>
        </pc:picChg>
        <pc:picChg chg="add mod">
          <ac:chgData name="Colin Crump" userId="e8c21194-441d-4800-a173-c5c08369f72a" providerId="ADAL" clId="{BF74C1C8-C5F7-54B6-99A4-E52D6EDB0765}" dt="2025-11-27T15:53:51.458" v="99" actId="14100"/>
          <ac:picMkLst>
            <pc:docMk/>
            <pc:sldMk cId="940277337" sldId="256"/>
            <ac:picMk id="29" creationId="{AF831300-5499-7CC8-E387-DD2A12987698}"/>
          </ac:picMkLst>
        </pc:picChg>
        <pc:picChg chg="add mod">
          <ac:chgData name="Colin Crump" userId="e8c21194-441d-4800-a173-c5c08369f72a" providerId="ADAL" clId="{BF74C1C8-C5F7-54B6-99A4-E52D6EDB0765}" dt="2025-11-27T16:13:19.071" v="227" actId="167"/>
          <ac:picMkLst>
            <pc:docMk/>
            <pc:sldMk cId="940277337" sldId="256"/>
            <ac:picMk id="31" creationId="{2848B77F-63C9-4698-F687-39AC5596C07C}"/>
          </ac:picMkLst>
        </pc:picChg>
        <pc:cxnChg chg="add mod">
          <ac:chgData name="Colin Crump" userId="e8c21194-441d-4800-a173-c5c08369f72a" providerId="ADAL" clId="{BF74C1C8-C5F7-54B6-99A4-E52D6EDB0765}" dt="2025-11-27T15:56:35.859" v="204" actId="692"/>
          <ac:cxnSpMkLst>
            <pc:docMk/>
            <pc:sldMk cId="940277337" sldId="256"/>
            <ac:cxnSpMk id="5" creationId="{5EB398E8-2E36-BB18-CE7C-1AEE59AE219B}"/>
          </ac:cxnSpMkLst>
        </pc:cxnChg>
        <pc:cxnChg chg="add mod">
          <ac:chgData name="Colin Crump" userId="e8c21194-441d-4800-a173-c5c08369f72a" providerId="ADAL" clId="{BF74C1C8-C5F7-54B6-99A4-E52D6EDB0765}" dt="2025-11-27T15:56:35.859" v="204" actId="692"/>
          <ac:cxnSpMkLst>
            <pc:docMk/>
            <pc:sldMk cId="940277337" sldId="256"/>
            <ac:cxnSpMk id="6" creationId="{4DD8C253-76AF-6F60-2DB9-84E246BE5E8E}"/>
          </ac:cxnSpMkLst>
        </pc:cxnChg>
        <pc:cxnChg chg="add mod">
          <ac:chgData name="Colin Crump" userId="e8c21194-441d-4800-a173-c5c08369f72a" providerId="ADAL" clId="{BF74C1C8-C5F7-54B6-99A4-E52D6EDB0765}" dt="2025-11-27T15:56:35.859" v="204" actId="692"/>
          <ac:cxnSpMkLst>
            <pc:docMk/>
            <pc:sldMk cId="940277337" sldId="256"/>
            <ac:cxnSpMk id="9" creationId="{D14967A5-5D84-A4F4-A785-42CA284EAC5E}"/>
          </ac:cxnSpMkLst>
        </pc:cxnChg>
        <pc:cxnChg chg="mod">
          <ac:chgData name="Colin Crump" userId="e8c21194-441d-4800-a173-c5c08369f72a" providerId="ADAL" clId="{BF74C1C8-C5F7-54B6-99A4-E52D6EDB0765}" dt="2025-11-27T16:13:09.309" v="226" actId="14100"/>
          <ac:cxnSpMkLst>
            <pc:docMk/>
            <pc:sldMk cId="940277337" sldId="256"/>
            <ac:cxnSpMk id="17" creationId="{BA9F8C71-D38C-8788-FD60-62B1B32620D5}"/>
          </ac:cxnSpMkLst>
        </pc:cxnChg>
        <pc:cxnChg chg="mod">
          <ac:chgData name="Colin Crump" userId="e8c21194-441d-4800-a173-c5c08369f72a" providerId="ADAL" clId="{BF74C1C8-C5F7-54B6-99A4-E52D6EDB0765}" dt="2025-11-27T16:13:09.309" v="226" actId="14100"/>
          <ac:cxnSpMkLst>
            <pc:docMk/>
            <pc:sldMk cId="940277337" sldId="256"/>
            <ac:cxnSpMk id="20" creationId="{E087182A-2813-92E8-DB35-70DB0EF17489}"/>
          </ac:cxnSpMkLst>
        </pc:cxnChg>
        <pc:cxnChg chg="mod">
          <ac:chgData name="Colin Crump" userId="e8c21194-441d-4800-a173-c5c08369f72a" providerId="ADAL" clId="{BF74C1C8-C5F7-54B6-99A4-E52D6EDB0765}" dt="2025-11-27T16:13:09.309" v="226" actId="14100"/>
          <ac:cxnSpMkLst>
            <pc:docMk/>
            <pc:sldMk cId="940277337" sldId="256"/>
            <ac:cxnSpMk id="44" creationId="{41F0A23F-54D7-5B3A-6BD5-9541E3C01C70}"/>
          </ac:cxnSpMkLst>
        </pc:cxnChg>
      </pc:sldChg>
      <pc:sldMasterChg chg="modSp modSldLayout">
        <pc:chgData name="Colin Crump" userId="e8c21194-441d-4800-a173-c5c08369f72a" providerId="ADAL" clId="{BF74C1C8-C5F7-54B6-99A4-E52D6EDB0765}" dt="2025-11-27T16:12:44.631" v="223"/>
        <pc:sldMasterMkLst>
          <pc:docMk/>
          <pc:sldMasterMk cId="4275496776" sldId="2147483672"/>
        </pc:sldMasterMkLst>
        <pc:spChg chg="mod">
          <ac:chgData name="Colin Crump" userId="e8c21194-441d-4800-a173-c5c08369f72a" providerId="ADAL" clId="{BF74C1C8-C5F7-54B6-99A4-E52D6EDB0765}" dt="2025-11-27T16:12:44.631" v="223"/>
          <ac:spMkLst>
            <pc:docMk/>
            <pc:sldMasterMk cId="4275496776" sldId="2147483672"/>
            <ac:spMk id="2" creationId="{00000000-0000-0000-0000-000000000000}"/>
          </ac:spMkLst>
        </pc:spChg>
        <pc:spChg chg="mod">
          <ac:chgData name="Colin Crump" userId="e8c21194-441d-4800-a173-c5c08369f72a" providerId="ADAL" clId="{BF74C1C8-C5F7-54B6-99A4-E52D6EDB0765}" dt="2025-11-27T16:12:44.631" v="223"/>
          <ac:spMkLst>
            <pc:docMk/>
            <pc:sldMasterMk cId="4275496776" sldId="2147483672"/>
            <ac:spMk id="3" creationId="{00000000-0000-0000-0000-000000000000}"/>
          </ac:spMkLst>
        </pc:spChg>
        <pc:spChg chg="mod">
          <ac:chgData name="Colin Crump" userId="e8c21194-441d-4800-a173-c5c08369f72a" providerId="ADAL" clId="{BF74C1C8-C5F7-54B6-99A4-E52D6EDB0765}" dt="2025-11-27T16:12:44.631" v="223"/>
          <ac:spMkLst>
            <pc:docMk/>
            <pc:sldMasterMk cId="4275496776" sldId="2147483672"/>
            <ac:spMk id="4" creationId="{00000000-0000-0000-0000-000000000000}"/>
          </ac:spMkLst>
        </pc:spChg>
        <pc:spChg chg="mod">
          <ac:chgData name="Colin Crump" userId="e8c21194-441d-4800-a173-c5c08369f72a" providerId="ADAL" clId="{BF74C1C8-C5F7-54B6-99A4-E52D6EDB0765}" dt="2025-11-27T16:12:44.631" v="223"/>
          <ac:spMkLst>
            <pc:docMk/>
            <pc:sldMasterMk cId="4275496776" sldId="2147483672"/>
            <ac:spMk id="5" creationId="{00000000-0000-0000-0000-000000000000}"/>
          </ac:spMkLst>
        </pc:spChg>
        <pc:spChg chg="mod">
          <ac:chgData name="Colin Crump" userId="e8c21194-441d-4800-a173-c5c08369f72a" providerId="ADAL" clId="{BF74C1C8-C5F7-54B6-99A4-E52D6EDB0765}" dt="2025-11-27T16:12:44.631" v="223"/>
          <ac:spMkLst>
            <pc:docMk/>
            <pc:sldMasterMk cId="4275496776" sldId="2147483672"/>
            <ac:spMk id="6" creationId="{00000000-0000-0000-0000-000000000000}"/>
          </ac:spMkLst>
        </pc:spChg>
        <pc:sldLayoutChg chg="modSp">
          <pc:chgData name="Colin Crump" userId="e8c21194-441d-4800-a173-c5c08369f72a" providerId="ADAL" clId="{BF74C1C8-C5F7-54B6-99A4-E52D6EDB0765}" dt="2025-11-27T16:12:44.631" v="223"/>
          <pc:sldLayoutMkLst>
            <pc:docMk/>
            <pc:sldMasterMk cId="4275496776" sldId="2147483672"/>
            <pc:sldLayoutMk cId="432360195" sldId="2147483673"/>
          </pc:sldLayoutMkLst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432360195" sldId="2147483673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432360195" sldId="2147483673"/>
              <ac:spMk id="3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2:44.631" v="223"/>
          <pc:sldLayoutMkLst>
            <pc:docMk/>
            <pc:sldMasterMk cId="4275496776" sldId="2147483672"/>
            <pc:sldLayoutMk cId="696607292" sldId="2147483675"/>
          </pc:sldLayoutMkLst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696607292" sldId="2147483675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696607292" sldId="2147483675"/>
              <ac:spMk id="3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2:44.631" v="223"/>
          <pc:sldLayoutMkLst>
            <pc:docMk/>
            <pc:sldMasterMk cId="4275496776" sldId="2147483672"/>
            <pc:sldLayoutMk cId="1719263632" sldId="2147483676"/>
          </pc:sldLayoutMkLst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1719263632" sldId="2147483676"/>
              <ac:spMk id="3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1719263632" sldId="2147483676"/>
              <ac:spMk id="4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2:44.631" v="223"/>
          <pc:sldLayoutMkLst>
            <pc:docMk/>
            <pc:sldMasterMk cId="4275496776" sldId="2147483672"/>
            <pc:sldLayoutMk cId="1550726843" sldId="2147483677"/>
          </pc:sldLayoutMkLst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1550726843" sldId="2147483677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1550726843" sldId="2147483677"/>
              <ac:spMk id="3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1550726843" sldId="2147483677"/>
              <ac:spMk id="4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1550726843" sldId="2147483677"/>
              <ac:spMk id="5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1550726843" sldId="2147483677"/>
              <ac:spMk id="6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2:44.631" v="223"/>
          <pc:sldLayoutMkLst>
            <pc:docMk/>
            <pc:sldMasterMk cId="4275496776" sldId="2147483672"/>
            <pc:sldLayoutMk cId="987384003" sldId="2147483680"/>
          </pc:sldLayoutMkLst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987384003" sldId="2147483680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987384003" sldId="2147483680"/>
              <ac:spMk id="3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987384003" sldId="2147483680"/>
              <ac:spMk id="4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2:44.631" v="223"/>
          <pc:sldLayoutMkLst>
            <pc:docMk/>
            <pc:sldMasterMk cId="4275496776" sldId="2147483672"/>
            <pc:sldLayoutMk cId="3192572528" sldId="2147483681"/>
          </pc:sldLayoutMkLst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3192572528" sldId="2147483681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3192572528" sldId="2147483681"/>
              <ac:spMk id="3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3192572528" sldId="2147483681"/>
              <ac:spMk id="4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2:44.631" v="223"/>
          <pc:sldLayoutMkLst>
            <pc:docMk/>
            <pc:sldMasterMk cId="4275496776" sldId="2147483672"/>
            <pc:sldLayoutMk cId="3812538903" sldId="2147483683"/>
          </pc:sldLayoutMkLst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3812538903" sldId="2147483683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2:44.631" v="223"/>
            <ac:spMkLst>
              <pc:docMk/>
              <pc:sldMasterMk cId="4275496776" sldId="2147483672"/>
              <pc:sldLayoutMk cId="3812538903" sldId="2147483683"/>
              <ac:spMk id="3" creationId="{00000000-0000-0000-0000-000000000000}"/>
            </ac:spMkLst>
          </pc:spChg>
        </pc:sldLayoutChg>
      </pc:sldMasterChg>
      <pc:sldMasterChg chg="modSp modSldLayout">
        <pc:chgData name="Colin Crump" userId="e8c21194-441d-4800-a173-c5c08369f72a" providerId="ADAL" clId="{BF74C1C8-C5F7-54B6-99A4-E52D6EDB0765}" dt="2025-11-27T16:16:30.889" v="237"/>
        <pc:sldMasterMkLst>
          <pc:docMk/>
          <pc:sldMasterMk cId="3751279433" sldId="2147483684"/>
        </pc:sldMasterMkLst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asterMk cId="3751279433" sldId="2147483684"/>
            <ac:spMk id="2" creationId="{00000000-0000-0000-0000-000000000000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asterMk cId="3751279433" sldId="2147483684"/>
            <ac:spMk id="3" creationId="{00000000-0000-0000-0000-000000000000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asterMk cId="3751279433" sldId="2147483684"/>
            <ac:spMk id="4" creationId="{00000000-0000-0000-0000-000000000000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asterMk cId="3751279433" sldId="2147483684"/>
            <ac:spMk id="5" creationId="{00000000-0000-0000-0000-000000000000}"/>
          </ac:spMkLst>
        </pc:spChg>
        <pc:spChg chg="mod">
          <ac:chgData name="Colin Crump" userId="e8c21194-441d-4800-a173-c5c08369f72a" providerId="ADAL" clId="{BF74C1C8-C5F7-54B6-99A4-E52D6EDB0765}" dt="2025-11-27T16:16:30.889" v="237"/>
          <ac:spMkLst>
            <pc:docMk/>
            <pc:sldMasterMk cId="3751279433" sldId="2147483684"/>
            <ac:spMk id="6" creationId="{00000000-0000-0000-0000-000000000000}"/>
          </ac:spMkLst>
        </pc:spChg>
        <pc:sldLayoutChg chg="modSp">
          <pc:chgData name="Colin Crump" userId="e8c21194-441d-4800-a173-c5c08369f72a" providerId="ADAL" clId="{BF74C1C8-C5F7-54B6-99A4-E52D6EDB0765}" dt="2025-11-27T16:16:30.889" v="237"/>
          <pc:sldLayoutMkLst>
            <pc:docMk/>
            <pc:sldMasterMk cId="3751279433" sldId="2147483684"/>
            <pc:sldLayoutMk cId="3861505422" sldId="2147483685"/>
          </pc:sldLayoutMkLst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861505422" sldId="2147483685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861505422" sldId="2147483685"/>
              <ac:spMk id="3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6:30.889" v="237"/>
          <pc:sldLayoutMkLst>
            <pc:docMk/>
            <pc:sldMasterMk cId="3751279433" sldId="2147483684"/>
            <pc:sldLayoutMk cId="3533529828" sldId="2147483687"/>
          </pc:sldLayoutMkLst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533529828" sldId="2147483687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533529828" sldId="2147483687"/>
              <ac:spMk id="3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6:30.889" v="237"/>
          <pc:sldLayoutMkLst>
            <pc:docMk/>
            <pc:sldMasterMk cId="3751279433" sldId="2147483684"/>
            <pc:sldLayoutMk cId="543772145" sldId="2147483688"/>
          </pc:sldLayoutMkLst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543772145" sldId="2147483688"/>
              <ac:spMk id="3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543772145" sldId="2147483688"/>
              <ac:spMk id="4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6:30.889" v="237"/>
          <pc:sldLayoutMkLst>
            <pc:docMk/>
            <pc:sldMasterMk cId="3751279433" sldId="2147483684"/>
            <pc:sldLayoutMk cId="3677159309" sldId="2147483689"/>
          </pc:sldLayoutMkLst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677159309" sldId="2147483689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677159309" sldId="2147483689"/>
              <ac:spMk id="3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677159309" sldId="2147483689"/>
              <ac:spMk id="4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677159309" sldId="2147483689"/>
              <ac:spMk id="5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677159309" sldId="2147483689"/>
              <ac:spMk id="6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6:30.889" v="237"/>
          <pc:sldLayoutMkLst>
            <pc:docMk/>
            <pc:sldMasterMk cId="3751279433" sldId="2147483684"/>
            <pc:sldLayoutMk cId="2536183922" sldId="2147483692"/>
          </pc:sldLayoutMkLst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2536183922" sldId="2147483692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2536183922" sldId="2147483692"/>
              <ac:spMk id="3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2536183922" sldId="2147483692"/>
              <ac:spMk id="4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6:30.889" v="237"/>
          <pc:sldLayoutMkLst>
            <pc:docMk/>
            <pc:sldMasterMk cId="3751279433" sldId="2147483684"/>
            <pc:sldLayoutMk cId="3582659793" sldId="2147483693"/>
          </pc:sldLayoutMkLst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582659793" sldId="2147483693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582659793" sldId="2147483693"/>
              <ac:spMk id="3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3582659793" sldId="2147483693"/>
              <ac:spMk id="4" creationId="{00000000-0000-0000-0000-000000000000}"/>
            </ac:spMkLst>
          </pc:spChg>
        </pc:sldLayoutChg>
        <pc:sldLayoutChg chg="modSp">
          <pc:chgData name="Colin Crump" userId="e8c21194-441d-4800-a173-c5c08369f72a" providerId="ADAL" clId="{BF74C1C8-C5F7-54B6-99A4-E52D6EDB0765}" dt="2025-11-27T16:16:30.889" v="237"/>
          <pc:sldLayoutMkLst>
            <pc:docMk/>
            <pc:sldMasterMk cId="3751279433" sldId="2147483684"/>
            <pc:sldLayoutMk cId="2535209202" sldId="2147483695"/>
          </pc:sldLayoutMkLst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2535209202" sldId="2147483695"/>
              <ac:spMk id="2" creationId="{00000000-0000-0000-0000-000000000000}"/>
            </ac:spMkLst>
          </pc:spChg>
          <pc:spChg chg="mod">
            <ac:chgData name="Colin Crump" userId="e8c21194-441d-4800-a173-c5c08369f72a" providerId="ADAL" clId="{BF74C1C8-C5F7-54B6-99A4-E52D6EDB0765}" dt="2025-11-27T16:16:30.889" v="237"/>
            <ac:spMkLst>
              <pc:docMk/>
              <pc:sldMasterMk cId="3751279433" sldId="2147483684"/>
              <pc:sldLayoutMk cId="2535209202" sldId="2147483695"/>
              <ac:spMk id="3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EA272-5FD3-3341-B455-0FAE85573702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143000"/>
            <a:ext cx="1108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01A93-9AF7-6045-87D5-04596BDCA1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633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74963" y="1143000"/>
            <a:ext cx="11080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101A93-9AF7-6045-87D5-04596BDCA1C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10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122612"/>
            <a:ext cx="5829300" cy="664272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10021504"/>
            <a:ext cx="5143500" cy="460662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568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559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1015842"/>
            <a:ext cx="1478756" cy="1616955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1015842"/>
            <a:ext cx="4350544" cy="1616955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128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5794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4756796"/>
            <a:ext cx="5915025" cy="793681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12768698"/>
            <a:ext cx="5915025" cy="417378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2665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5079210"/>
            <a:ext cx="2914650" cy="121061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5079210"/>
            <a:ext cx="2914650" cy="121061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8129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1015846"/>
            <a:ext cx="5915025" cy="368795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4677291"/>
            <a:ext cx="2901255" cy="229226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6969560"/>
            <a:ext cx="2901255" cy="1025117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4677291"/>
            <a:ext cx="2915543" cy="2292268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6969560"/>
            <a:ext cx="2915543" cy="1025117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207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877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42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1272011"/>
            <a:ext cx="2211884" cy="445203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2747194"/>
            <a:ext cx="3471863" cy="1355928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5724049"/>
            <a:ext cx="2211884" cy="1060450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13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1272011"/>
            <a:ext cx="2211884" cy="4452038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2747194"/>
            <a:ext cx="3471863" cy="13559283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5724049"/>
            <a:ext cx="2211884" cy="1060450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267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1015846"/>
            <a:ext cx="5915025" cy="3687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5079210"/>
            <a:ext cx="5915025" cy="12106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17684489"/>
            <a:ext cx="1543050" cy="10158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69EC17-6F4D-7946-93BD-EB96E855ED48}" type="datetimeFigureOut">
              <a:rPr lang="en-GB" smtClean="0"/>
              <a:t>27/11/2025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7684489"/>
            <a:ext cx="2314575" cy="10158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7684489"/>
            <a:ext cx="1543050" cy="10158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851025-32AE-7040-A389-606BB027F9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6765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13" Type="http://schemas.openxmlformats.org/officeDocument/2006/relationships/image" Target="../media/image11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12" Type="http://schemas.openxmlformats.org/officeDocument/2006/relationships/image" Target="../media/image10.tif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11" Type="http://schemas.openxmlformats.org/officeDocument/2006/relationships/image" Target="../media/image9.png"/><Relationship Id="rId5" Type="http://schemas.openxmlformats.org/officeDocument/2006/relationships/image" Target="../media/image3.tiff"/><Relationship Id="rId15" Type="http://schemas.openxmlformats.org/officeDocument/2006/relationships/image" Target="../media/image1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Relationship Id="rId1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2848B77F-63C9-4698-F687-39AC5596C0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18" y="16933094"/>
            <a:ext cx="2753825" cy="170611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AF831300-5499-7CC8-E387-DD2A12987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2874" y="4569328"/>
            <a:ext cx="2684866" cy="184411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65539F9-60DA-F92B-C45A-C30503D5A3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0776" y="2785188"/>
            <a:ext cx="2820697" cy="178413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48163F6-E2B9-E6A6-DBBE-2EC9C0B419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60" y="12783436"/>
            <a:ext cx="2953665" cy="194647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05FABA0-787C-B499-41D7-36621B84AE0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282"/>
          <a:stretch>
            <a:fillRect/>
          </a:stretch>
        </p:blipFill>
        <p:spPr>
          <a:xfrm>
            <a:off x="149020" y="14814475"/>
            <a:ext cx="2745643" cy="206443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0255700-8F58-273F-44DA-57F34B43EB9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4844"/>
          <a:stretch>
            <a:fillRect/>
          </a:stretch>
        </p:blipFill>
        <p:spPr>
          <a:xfrm>
            <a:off x="149021" y="10732580"/>
            <a:ext cx="2710195" cy="198475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8E5ED26-9B48-EF32-BEB5-29F1631CE7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4701" y="8814091"/>
            <a:ext cx="2710195" cy="186470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E0AE265-46D9-7F95-5988-26EE09F899D2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r="3501"/>
          <a:stretch>
            <a:fillRect/>
          </a:stretch>
        </p:blipFill>
        <p:spPr>
          <a:xfrm>
            <a:off x="94821" y="6493314"/>
            <a:ext cx="2710195" cy="22423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044992-534A-7F0E-642B-939117CD1C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2192" y="539122"/>
            <a:ext cx="2173221" cy="4859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6DD085-A0A7-5EF5-BBC1-63D3F54EEA0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r="5353"/>
          <a:stretch>
            <a:fillRect/>
          </a:stretch>
        </p:blipFill>
        <p:spPr>
          <a:xfrm>
            <a:off x="85960" y="1025024"/>
            <a:ext cx="2697532" cy="17841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E23FE6B-B469-BD2E-17A3-D64253458FC0}"/>
              </a:ext>
            </a:extLst>
          </p:cNvPr>
          <p:cNvSpPr txBox="1"/>
          <p:nvPr/>
        </p:nvSpPr>
        <p:spPr>
          <a:xfrm>
            <a:off x="2796102" y="1986997"/>
            <a:ext cx="6896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pUL11</a:t>
            </a:r>
          </a:p>
        </p:txBody>
      </p:sp>
      <p:sp>
        <p:nvSpPr>
          <p:cNvPr id="12" name="Right Bracket 11">
            <a:extLst>
              <a:ext uri="{FF2B5EF4-FFF2-40B4-BE49-F238E27FC236}">
                <a16:creationId xmlns:a16="http://schemas.microsoft.com/office/drawing/2014/main" id="{002B9BB4-73EB-8115-6B03-4F6A5443903F}"/>
              </a:ext>
            </a:extLst>
          </p:cNvPr>
          <p:cNvSpPr/>
          <p:nvPr/>
        </p:nvSpPr>
        <p:spPr>
          <a:xfrm>
            <a:off x="2796104" y="1986997"/>
            <a:ext cx="45719" cy="307777"/>
          </a:xfrm>
          <a:prstGeom prst="rightBracket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DEF54FE-40AF-E7A5-C113-5CB992BE68BA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-1" r="1493"/>
          <a:stretch>
            <a:fillRect/>
          </a:stretch>
        </p:blipFill>
        <p:spPr>
          <a:xfrm>
            <a:off x="124700" y="2849377"/>
            <a:ext cx="2658792" cy="159695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2D432D5-1782-E117-0A13-1050D3E01CBE}"/>
              </a:ext>
            </a:extLst>
          </p:cNvPr>
          <p:cNvSpPr txBox="1"/>
          <p:nvPr/>
        </p:nvSpPr>
        <p:spPr>
          <a:xfrm>
            <a:off x="2773980" y="3745525"/>
            <a:ext cx="750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-pUL16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7916496-2573-1565-DBE2-7994FF9F7412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4229" r="2128"/>
          <a:stretch>
            <a:fillRect/>
          </a:stretch>
        </p:blipFill>
        <p:spPr>
          <a:xfrm>
            <a:off x="85959" y="4473104"/>
            <a:ext cx="2697532" cy="1953931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A9F8C71-D38C-8788-FD60-62B1B32620D5}"/>
              </a:ext>
            </a:extLst>
          </p:cNvPr>
          <p:cNvCxnSpPr>
            <a:cxnSpLocks/>
          </p:cNvCxnSpPr>
          <p:nvPr/>
        </p:nvCxnSpPr>
        <p:spPr>
          <a:xfrm flipH="1" flipV="1">
            <a:off x="621553" y="986182"/>
            <a:ext cx="93150" cy="18000000"/>
          </a:xfrm>
          <a:prstGeom prst="line">
            <a:avLst/>
          </a:prstGeom>
          <a:ln>
            <a:solidFill>
              <a:schemeClr val="accent1">
                <a:alpha val="50155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087182A-2813-92E8-DB35-70DB0EF17489}"/>
              </a:ext>
            </a:extLst>
          </p:cNvPr>
          <p:cNvCxnSpPr>
            <a:cxnSpLocks/>
          </p:cNvCxnSpPr>
          <p:nvPr/>
        </p:nvCxnSpPr>
        <p:spPr>
          <a:xfrm flipH="1" flipV="1">
            <a:off x="2489122" y="986182"/>
            <a:ext cx="50800" cy="18000000"/>
          </a:xfrm>
          <a:prstGeom prst="line">
            <a:avLst/>
          </a:prstGeom>
          <a:ln>
            <a:solidFill>
              <a:schemeClr val="accent1">
                <a:alpha val="50155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08E580B-1CF2-4290-49A8-5BCE77AAB7FD}"/>
              </a:ext>
            </a:extLst>
          </p:cNvPr>
          <p:cNvSpPr txBox="1"/>
          <p:nvPr/>
        </p:nvSpPr>
        <p:spPr>
          <a:xfrm>
            <a:off x="2773980" y="5034702"/>
            <a:ext cx="750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-pUL21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507E19-2289-A79B-917E-36E42545EBF0}"/>
              </a:ext>
            </a:extLst>
          </p:cNvPr>
          <p:cNvSpPr txBox="1"/>
          <p:nvPr/>
        </p:nvSpPr>
        <p:spPr>
          <a:xfrm>
            <a:off x="2773982" y="7260937"/>
            <a:ext cx="639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-VP16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A8EC09-DEB6-7120-1441-849DDAAC02EA}"/>
              </a:ext>
            </a:extLst>
          </p:cNvPr>
          <p:cNvSpPr txBox="1"/>
          <p:nvPr/>
        </p:nvSpPr>
        <p:spPr>
          <a:xfrm>
            <a:off x="2773980" y="9430974"/>
            <a:ext cx="758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-pUL51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4995F1-2912-BCEF-A406-B05CF91D958E}"/>
              </a:ext>
            </a:extLst>
          </p:cNvPr>
          <p:cNvSpPr txBox="1"/>
          <p:nvPr/>
        </p:nvSpPr>
        <p:spPr>
          <a:xfrm>
            <a:off x="2773980" y="12249425"/>
            <a:ext cx="758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-pUL20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0C430E6-E314-28F6-C490-082AD1A3983F}"/>
              </a:ext>
            </a:extLst>
          </p:cNvPr>
          <p:cNvSpPr txBox="1"/>
          <p:nvPr/>
        </p:nvSpPr>
        <p:spPr>
          <a:xfrm>
            <a:off x="2773980" y="15554155"/>
            <a:ext cx="758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-pUS3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3AAE12-5AD1-620C-B917-F6923EA28E66}"/>
              </a:ext>
            </a:extLst>
          </p:cNvPr>
          <p:cNvSpPr txBox="1"/>
          <p:nvPr/>
        </p:nvSpPr>
        <p:spPr>
          <a:xfrm>
            <a:off x="2773982" y="15265350"/>
            <a:ext cx="1436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-VP5 (not used)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64A077F-B259-695A-BFB2-EFA0240BEAF4}"/>
              </a:ext>
            </a:extLst>
          </p:cNvPr>
          <p:cNvSpPr txBox="1"/>
          <p:nvPr/>
        </p:nvSpPr>
        <p:spPr>
          <a:xfrm>
            <a:off x="2773980" y="15853821"/>
            <a:ext cx="896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-GAPDH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5D117F7-2E36-2223-E892-A8EF9E5D88A7}"/>
              </a:ext>
            </a:extLst>
          </p:cNvPr>
          <p:cNvSpPr txBox="1"/>
          <p:nvPr/>
        </p:nvSpPr>
        <p:spPr>
          <a:xfrm>
            <a:off x="2796102" y="13487951"/>
            <a:ext cx="758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/>
              <a:t>gE</a:t>
            </a:r>
            <a:endParaRPr lang="en-GB" sz="1400" dirty="0"/>
          </a:p>
        </p:txBody>
      </p:sp>
      <p:sp>
        <p:nvSpPr>
          <p:cNvPr id="42" name="Right Bracket 41">
            <a:extLst>
              <a:ext uri="{FF2B5EF4-FFF2-40B4-BE49-F238E27FC236}">
                <a16:creationId xmlns:a16="http://schemas.microsoft.com/office/drawing/2014/main" id="{21053E7E-2252-9368-70AA-60E687335E5C}"/>
              </a:ext>
            </a:extLst>
          </p:cNvPr>
          <p:cNvSpPr/>
          <p:nvPr/>
        </p:nvSpPr>
        <p:spPr>
          <a:xfrm>
            <a:off x="2796102" y="13523759"/>
            <a:ext cx="50800" cy="236158"/>
          </a:xfrm>
          <a:prstGeom prst="rightBracket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1F0A23F-54D7-5B3A-6BD5-9541E3C01C70}"/>
              </a:ext>
            </a:extLst>
          </p:cNvPr>
          <p:cNvCxnSpPr>
            <a:cxnSpLocks/>
          </p:cNvCxnSpPr>
          <p:nvPr/>
        </p:nvCxnSpPr>
        <p:spPr>
          <a:xfrm flipH="1" flipV="1">
            <a:off x="294573" y="986182"/>
            <a:ext cx="93150" cy="18000000"/>
          </a:xfrm>
          <a:prstGeom prst="line">
            <a:avLst/>
          </a:prstGeom>
          <a:ln>
            <a:solidFill>
              <a:schemeClr val="accent1">
                <a:alpha val="50155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A99E70E4-EC9B-7ECB-952F-D71F6E2C459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24506" y="1199521"/>
            <a:ext cx="2693234" cy="15470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45D0C9-817A-DD83-7885-D32DDBDF66B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50482" y="660346"/>
            <a:ext cx="1306007" cy="53917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EB398E8-2E36-BB18-CE7C-1AEE59AE219B}"/>
              </a:ext>
            </a:extLst>
          </p:cNvPr>
          <p:cNvCxnSpPr>
            <a:cxnSpLocks/>
          </p:cNvCxnSpPr>
          <p:nvPr/>
        </p:nvCxnSpPr>
        <p:spPr>
          <a:xfrm flipH="1" flipV="1">
            <a:off x="3893084" y="1199521"/>
            <a:ext cx="93150" cy="5400000"/>
          </a:xfrm>
          <a:prstGeom prst="line">
            <a:avLst/>
          </a:prstGeom>
          <a:ln>
            <a:solidFill>
              <a:schemeClr val="accent1">
                <a:alpha val="50155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D8C253-76AF-6F60-2DB9-84E246BE5E8E}"/>
              </a:ext>
            </a:extLst>
          </p:cNvPr>
          <p:cNvCxnSpPr>
            <a:cxnSpLocks/>
          </p:cNvCxnSpPr>
          <p:nvPr/>
        </p:nvCxnSpPr>
        <p:spPr>
          <a:xfrm flipH="1" flipV="1">
            <a:off x="4957817" y="1199521"/>
            <a:ext cx="50800" cy="5400000"/>
          </a:xfrm>
          <a:prstGeom prst="line">
            <a:avLst/>
          </a:prstGeom>
          <a:ln>
            <a:solidFill>
              <a:schemeClr val="accent1">
                <a:alpha val="50155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14967A5-5D84-A4F4-A785-42CA284EAC5E}"/>
              </a:ext>
            </a:extLst>
          </p:cNvPr>
          <p:cNvCxnSpPr>
            <a:cxnSpLocks/>
          </p:cNvCxnSpPr>
          <p:nvPr/>
        </p:nvCxnSpPr>
        <p:spPr>
          <a:xfrm flipH="1" flipV="1">
            <a:off x="3657330" y="1199521"/>
            <a:ext cx="93150" cy="5400000"/>
          </a:xfrm>
          <a:prstGeom prst="line">
            <a:avLst/>
          </a:prstGeom>
          <a:ln>
            <a:solidFill>
              <a:schemeClr val="accent1">
                <a:alpha val="50155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2AD24E6-6EA2-A78A-FEB6-AC567B87A8C8}"/>
              </a:ext>
            </a:extLst>
          </p:cNvPr>
          <p:cNvSpPr txBox="1"/>
          <p:nvPr/>
        </p:nvSpPr>
        <p:spPr>
          <a:xfrm>
            <a:off x="6132115" y="2277996"/>
            <a:ext cx="7505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-pUL34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2A45C9-663E-EA60-4322-0B8E81C6355B}"/>
              </a:ext>
            </a:extLst>
          </p:cNvPr>
          <p:cNvSpPr txBox="1"/>
          <p:nvPr/>
        </p:nvSpPr>
        <p:spPr>
          <a:xfrm>
            <a:off x="846883" y="217670"/>
            <a:ext cx="1123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Figure 1C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68F082-4883-DBB5-05C2-0FD7720FFCEB}"/>
              </a:ext>
            </a:extLst>
          </p:cNvPr>
          <p:cNvSpPr txBox="1"/>
          <p:nvPr/>
        </p:nvSpPr>
        <p:spPr>
          <a:xfrm>
            <a:off x="3939659" y="266944"/>
            <a:ext cx="1122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Figure 1D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4E6FF8-27F8-BCA5-5152-4187CE738918}"/>
              </a:ext>
            </a:extLst>
          </p:cNvPr>
          <p:cNvSpPr txBox="1"/>
          <p:nvPr/>
        </p:nvSpPr>
        <p:spPr>
          <a:xfrm>
            <a:off x="6132117" y="2809164"/>
            <a:ext cx="542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-VP5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994E1D4-39DA-94C5-5D6F-F99C918D1F6B}"/>
              </a:ext>
            </a:extLst>
          </p:cNvPr>
          <p:cNvSpPr txBox="1"/>
          <p:nvPr/>
        </p:nvSpPr>
        <p:spPr>
          <a:xfrm>
            <a:off x="6123406" y="5286180"/>
            <a:ext cx="896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-GAPDH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C725651-9E42-EC7F-FA64-77ACB3217CDE}"/>
              </a:ext>
            </a:extLst>
          </p:cNvPr>
          <p:cNvSpPr txBox="1"/>
          <p:nvPr/>
        </p:nvSpPr>
        <p:spPr>
          <a:xfrm>
            <a:off x="2773982" y="17046269"/>
            <a:ext cx="1436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-VP5</a:t>
            </a:r>
          </a:p>
        </p:txBody>
      </p:sp>
    </p:spTree>
    <p:extLst>
      <p:ext uri="{BB962C8B-B14F-4D97-AF65-F5344CB8AC3E}">
        <p14:creationId xmlns:p14="http://schemas.microsoft.com/office/powerpoint/2010/main" val="940277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271</TotalTime>
  <Words>35</Words>
  <Application>Microsoft Macintosh PowerPoint</Application>
  <PresentationFormat>Custom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Colin Crump</dc:creator>
  <cp:lastModifiedBy>Colin Crump</cp:lastModifiedBy>
  <cp:revision>1</cp:revision>
  <dcterms:created xsi:type="dcterms:W3CDTF">2025-11-22T11:16:06Z</dcterms:created>
  <dcterms:modified xsi:type="dcterms:W3CDTF">2025-11-27T16:16:40Z</dcterms:modified>
</cp:coreProperties>
</file>